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8"/>
    <p:restoredTop sz="94651"/>
  </p:normalViewPr>
  <p:slideViewPr>
    <p:cSldViewPr snapToGrid="0" snapToObjects="1">
      <p:cViewPr varScale="1">
        <p:scale>
          <a:sx n="143" d="100"/>
          <a:sy n="143" d="100"/>
        </p:scale>
        <p:origin x="2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88567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01621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12677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8038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895882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140208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81070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047543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07121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18672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87313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23016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67144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81810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70387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273698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42112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3D26B-0849-5A4C-883B-63B35052B7B7}" type="datetimeFigureOut">
              <a:rPr lang="en-IL" smtClean="0"/>
              <a:t>10/08/2020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01E39-9FA7-FC4A-9615-806B7AADB36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964240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ocalhost:8000/?player1=NAME1NAME2&amp;player2=" TargetMode="Externa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mp.info/en/downloads/" TargetMode="External"/><Relationship Id="rId2" Type="http://schemas.openxmlformats.org/officeDocument/2006/relationships/hyperlink" Target="https://www.wampserver.com/en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en/download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4710C-5871-0D44-BEC0-CCF67D9FFD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7762" y="1114472"/>
            <a:ext cx="8791575" cy="2387600"/>
          </a:xfrm>
        </p:spPr>
        <p:txBody>
          <a:bodyPr/>
          <a:lstStyle/>
          <a:p>
            <a:r>
              <a:rPr lang="en-IL" dirty="0"/>
              <a:t>FACEafeka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F40B1D-F023-7F43-9518-F290F1B823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L" dirty="0"/>
              <a:t>By Giron Aptik (307863258) &amp; Elad Madar (</a:t>
            </a:r>
            <a:r>
              <a:rPr lang="iw-IL" dirty="0">
                <a:latin typeface="Calibri" panose="020F0502020204030204" pitchFamily="34" charset="0"/>
                <a:cs typeface="Calibri" panose="020F0502020204030204" pitchFamily="34" charset="0"/>
              </a:rPr>
              <a:t>203748751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he-IL" dirty="0"/>
          </a:p>
          <a:p>
            <a:endParaRPr lang="en-IL" dirty="0"/>
          </a:p>
          <a:p>
            <a:endParaRPr lang="en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782011-81BF-094A-8F21-20BC776C6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859" y="2922493"/>
            <a:ext cx="296903" cy="47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834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4AFD0-9C7F-0A42-9613-99F08EF71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+mn-cs"/>
              </a:rPr>
              <a:t>KNOWN bugs</a:t>
            </a:r>
            <a:endParaRPr lang="en-IL" dirty="0"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D7E38-D6FA-634C-BF15-689EC61E7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/>
            <a:r>
              <a:rPr lang="he-IL" dirty="0"/>
              <a:t>לאחר הרצת הפקודה </a:t>
            </a:r>
            <a:r>
              <a:rPr lang="en-US" dirty="0"/>
              <a:t>npm start</a:t>
            </a:r>
            <a:r>
              <a:rPr lang="he-IL" dirty="0"/>
              <a:t> להפעלת המשחק, נפתח חלון עם המשחק אך ללא שמות משתמשים, יש לסגור חלון זה ולחכות להזמנת משחק ממשתמש אחר.</a:t>
            </a:r>
          </a:p>
        </p:txBody>
      </p:sp>
    </p:spTree>
    <p:extLst>
      <p:ext uri="{BB962C8B-B14F-4D97-AF65-F5344CB8AC3E}">
        <p14:creationId xmlns:p14="http://schemas.microsoft.com/office/powerpoint/2010/main" val="1241409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4AFD0-9C7F-0A42-9613-99F08EF71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2848" y="65440"/>
            <a:ext cx="4339542" cy="873366"/>
          </a:xfrm>
        </p:spPr>
        <p:txBody>
          <a:bodyPr/>
          <a:lstStyle/>
          <a:p>
            <a: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he-IL" dirty="0">
                <a:cs typeface="+mn-cs"/>
              </a:rPr>
              <a:t>תרשים כללי</a:t>
            </a:r>
            <a:endParaRPr lang="en-IL" dirty="0"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9D0F2B-67C2-DF4B-B98F-B8A640E2BD58}"/>
              </a:ext>
            </a:extLst>
          </p:cNvPr>
          <p:cNvSpPr/>
          <p:nvPr/>
        </p:nvSpPr>
        <p:spPr>
          <a:xfrm>
            <a:off x="4706471" y="959864"/>
            <a:ext cx="2617694" cy="7709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IL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9E88AEC-85D0-B045-AF98-F78B95D88FCA}"/>
              </a:ext>
            </a:extLst>
          </p:cNvPr>
          <p:cNvSpPr txBox="1">
            <a:spLocks/>
          </p:cNvSpPr>
          <p:nvPr/>
        </p:nvSpPr>
        <p:spPr>
          <a:xfrm>
            <a:off x="5003374" y="938806"/>
            <a:ext cx="2408709" cy="77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177800" dist="38100" dir="2700000" algn="tl">
                    <a:srgbClr val="000000">
                      <a:alpha val="24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IL" dirty="0"/>
              <a:t>FACEafeka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5D6210E-CEB4-5443-9A72-C8DD565C2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471" y="1130193"/>
            <a:ext cx="296903" cy="47961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0FC595A-9AF5-2642-BE54-C3EE980BF32C}"/>
              </a:ext>
            </a:extLst>
          </p:cNvPr>
          <p:cNvSpPr/>
          <p:nvPr/>
        </p:nvSpPr>
        <p:spPr>
          <a:xfrm>
            <a:off x="1937446" y="3635188"/>
            <a:ext cx="2652483" cy="7709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r" defTabSz="457200" rtl="1" eaLnBrk="1" latinLnBrk="0" hangingPunct="1"/>
            <a:r>
              <a:rPr lang="en-US" dirty="0"/>
              <a:t>Facebook Platform</a:t>
            </a:r>
          </a:p>
          <a:p>
            <a:pPr marL="0" algn="r" defTabSz="457200" rtl="1" eaLnBrk="1" latinLnBrk="0" hangingPunct="1"/>
            <a:r>
              <a:rPr lang="en-US" dirty="0"/>
              <a:t>Based on PHP</a:t>
            </a:r>
            <a:endParaRPr lang="en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DF7D42-3B8D-C441-A8D2-5839920F5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934" y="3846576"/>
            <a:ext cx="644797" cy="3481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48B6A8-9BDC-BC44-8304-A91A73263C0D}"/>
              </a:ext>
            </a:extLst>
          </p:cNvPr>
          <p:cNvSpPr/>
          <p:nvPr/>
        </p:nvSpPr>
        <p:spPr>
          <a:xfrm>
            <a:off x="2767215" y="2386494"/>
            <a:ext cx="2652483" cy="7709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r>
              <a:rPr lang="en-US" dirty="0"/>
              <a:t>WAMP / MAMP</a:t>
            </a:r>
          </a:p>
          <a:p>
            <a:pPr marL="0" algn="ctr" defTabSz="457200" rtl="1" eaLnBrk="1" latinLnBrk="0" hangingPunct="1"/>
            <a:r>
              <a:rPr lang="en-US" dirty="0"/>
              <a:t>(Apache &amp;MySQL)</a:t>
            </a:r>
            <a:endParaRPr lang="en-IL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F4FC21A-AAA6-6B4E-8637-EFB927D515C9}"/>
              </a:ext>
            </a:extLst>
          </p:cNvPr>
          <p:cNvCxnSpPr>
            <a:stCxn id="16" idx="0"/>
            <a:endCxn id="19" idx="2"/>
          </p:cNvCxnSpPr>
          <p:nvPr/>
        </p:nvCxnSpPr>
        <p:spPr>
          <a:xfrm flipV="1">
            <a:off x="3263688" y="3157459"/>
            <a:ext cx="829769" cy="477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1E6C5E5-AAC1-8F49-80B5-86926C030E6A}"/>
              </a:ext>
            </a:extLst>
          </p:cNvPr>
          <p:cNvCxnSpPr>
            <a:cxnSpLocks/>
          </p:cNvCxnSpPr>
          <p:nvPr/>
        </p:nvCxnSpPr>
        <p:spPr>
          <a:xfrm flipV="1">
            <a:off x="4787153" y="1739794"/>
            <a:ext cx="956877" cy="625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C250AB18-DC36-4E4B-88E0-5011A57FD837}"/>
              </a:ext>
            </a:extLst>
          </p:cNvPr>
          <p:cNvSpPr/>
          <p:nvPr/>
        </p:nvSpPr>
        <p:spPr>
          <a:xfrm>
            <a:off x="7602073" y="3614131"/>
            <a:ext cx="2652483" cy="7709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r" defTabSz="457200" rtl="1" eaLnBrk="1" latinLnBrk="0" hangingPunct="1"/>
            <a:r>
              <a:rPr lang="en-US" dirty="0" err="1"/>
              <a:t>MemoryCard</a:t>
            </a:r>
            <a:r>
              <a:rPr lang="en-US" dirty="0"/>
              <a:t> Game</a:t>
            </a:r>
          </a:p>
          <a:p>
            <a:pPr marL="0" algn="r" defTabSz="457200" rtl="1" eaLnBrk="1" latinLnBrk="0" hangingPunct="1"/>
            <a:r>
              <a:rPr lang="en-US" dirty="0"/>
              <a:t>Based on React</a:t>
            </a:r>
            <a:endParaRPr lang="en-IL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E5F1D8D-0811-9649-BE95-797EC2B54551}"/>
              </a:ext>
            </a:extLst>
          </p:cNvPr>
          <p:cNvSpPr/>
          <p:nvPr/>
        </p:nvSpPr>
        <p:spPr>
          <a:xfrm>
            <a:off x="6772304" y="2386494"/>
            <a:ext cx="2652483" cy="77096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r>
              <a:rPr lang="en-US" dirty="0"/>
              <a:t>Node.js</a:t>
            </a:r>
            <a:endParaRPr lang="he-IL" dirty="0"/>
          </a:p>
          <a:p>
            <a:pPr marL="0" algn="ctr" defTabSz="457200" rtl="1" eaLnBrk="1" latinLnBrk="0" hangingPunct="1"/>
            <a:r>
              <a:rPr lang="en-US" dirty="0"/>
              <a:t>(Local Server)</a:t>
            </a:r>
            <a:endParaRPr lang="en-IL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5B5C514-DEB9-8541-BA5D-6A1BE8C706E2}"/>
              </a:ext>
            </a:extLst>
          </p:cNvPr>
          <p:cNvCxnSpPr>
            <a:stCxn id="21" idx="0"/>
            <a:endCxn id="23" idx="2"/>
          </p:cNvCxnSpPr>
          <p:nvPr/>
        </p:nvCxnSpPr>
        <p:spPr>
          <a:xfrm flipH="1" flipV="1">
            <a:off x="8098546" y="3157459"/>
            <a:ext cx="829769" cy="4566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30FB552-5702-624B-8D9C-DF800DBD69E9}"/>
              </a:ext>
            </a:extLst>
          </p:cNvPr>
          <p:cNvCxnSpPr>
            <a:cxnSpLocks/>
          </p:cNvCxnSpPr>
          <p:nvPr/>
        </p:nvCxnSpPr>
        <p:spPr>
          <a:xfrm flipH="1" flipV="1">
            <a:off x="6447973" y="1730830"/>
            <a:ext cx="1037556" cy="634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B64E581C-E537-DC4C-A86B-18A37A0DE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0570" y="3826529"/>
            <a:ext cx="594873" cy="42059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BA79CF1-8C0D-6E46-A003-39BD94D47B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4665" y="2583138"/>
            <a:ext cx="593969" cy="363311"/>
          </a:xfrm>
          <a:prstGeom prst="rect">
            <a:avLst/>
          </a:prstGeom>
        </p:spPr>
      </p:pic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61845B10-2549-2549-AF36-8EE04D9BDF8B}"/>
              </a:ext>
            </a:extLst>
          </p:cNvPr>
          <p:cNvCxnSpPr>
            <a:cxnSpLocks/>
            <a:stCxn id="16" idx="2"/>
            <a:endCxn id="21" idx="2"/>
          </p:cNvCxnSpPr>
          <p:nvPr/>
        </p:nvCxnSpPr>
        <p:spPr>
          <a:xfrm rot="5400000" flipH="1" flipV="1">
            <a:off x="6085472" y="1563311"/>
            <a:ext cx="21057" cy="5664627"/>
          </a:xfrm>
          <a:prstGeom prst="bentConnector3">
            <a:avLst>
              <a:gd name="adj1" fmla="val -58964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6E044406-96CF-3345-82F7-362C24B99D65}"/>
              </a:ext>
            </a:extLst>
          </p:cNvPr>
          <p:cNvSpPr txBox="1"/>
          <p:nvPr/>
        </p:nvSpPr>
        <p:spPr>
          <a:xfrm>
            <a:off x="3263687" y="5024905"/>
            <a:ext cx="56885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L" dirty="0"/>
              <a:t>Sending Game Request</a:t>
            </a:r>
          </a:p>
          <a:p>
            <a:pPr algn="ctr"/>
            <a:r>
              <a:rPr lang="en-IL" dirty="0"/>
              <a:t>Enter to the game by the link:</a:t>
            </a:r>
          </a:p>
          <a:p>
            <a:pPr algn="ctr"/>
            <a:r>
              <a:rPr lang="en-US" dirty="0">
                <a:hlinkClick r:id="rId6"/>
              </a:rPr>
              <a:t>http://localhost:8000/?player1=NAME1&amp;player2=</a:t>
            </a:r>
            <a:r>
              <a:rPr lang="en-US" dirty="0">
                <a:hlinkClick r:id="rId6"/>
              </a:rPr>
              <a:t>NAME2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323412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4AFD0-9C7F-0A42-9613-99F08EF71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025" y="277859"/>
            <a:ext cx="9905998" cy="869623"/>
          </a:xfrm>
        </p:spPr>
        <p:txBody>
          <a:bodyPr/>
          <a:lstStyle/>
          <a:p>
            <a:pPr algn="r"/>
            <a:r>
              <a:rPr lang="he-IL" dirty="0">
                <a:cs typeface="+mn-cs"/>
              </a:rPr>
              <a:t>הוראות התקנה</a:t>
            </a:r>
            <a:endParaRPr lang="en-IL" dirty="0"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D7E38-D6FA-634C-BF15-689EC61E7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0025" y="1658143"/>
            <a:ext cx="9905999" cy="3541714"/>
          </a:xfrm>
        </p:spPr>
        <p:txBody>
          <a:bodyPr>
            <a:normAutofit fontScale="85000" lnSpcReduction="20000"/>
          </a:bodyPr>
          <a:lstStyle/>
          <a:p>
            <a:pPr algn="r" rtl="1"/>
            <a:r>
              <a:rPr lang="he-IL" dirty="0"/>
              <a:t>הרצת מערכת </a:t>
            </a:r>
            <a:r>
              <a:rPr lang="en-US" dirty="0"/>
              <a:t>FaceAfeka</a:t>
            </a:r>
            <a:r>
              <a:rPr lang="he-IL" dirty="0"/>
              <a:t> (המערכת רצה על פורט 3000)</a:t>
            </a:r>
          </a:p>
          <a:p>
            <a:pPr lvl="1" algn="r" rtl="1"/>
            <a:r>
              <a:rPr lang="he-IL" dirty="0"/>
              <a:t>התקנת תוכנת </a:t>
            </a:r>
            <a:r>
              <a:rPr lang="en-US" dirty="0"/>
              <a:t>WAMP</a:t>
            </a:r>
            <a:r>
              <a:rPr lang="he-IL" dirty="0"/>
              <a:t> למשתמשי </a:t>
            </a:r>
            <a:r>
              <a:rPr lang="en-US" dirty="0"/>
              <a:t>Windows</a:t>
            </a:r>
            <a:r>
              <a:rPr lang="he-IL" dirty="0"/>
              <a:t> / התקנת תוכנת </a:t>
            </a:r>
            <a:r>
              <a:rPr lang="en-US" dirty="0"/>
              <a:t>MAMP</a:t>
            </a:r>
            <a:r>
              <a:rPr lang="he-IL" dirty="0"/>
              <a:t> למשתמשי </a:t>
            </a:r>
            <a:r>
              <a:rPr lang="en-US" dirty="0"/>
              <a:t>MAC</a:t>
            </a:r>
            <a:endParaRPr lang="he-IL" dirty="0"/>
          </a:p>
          <a:p>
            <a:pPr lvl="1" algn="r" rtl="1"/>
            <a:r>
              <a:rPr lang="he-IL" dirty="0"/>
              <a:t>התחברות לפורטל </a:t>
            </a:r>
            <a:r>
              <a:rPr lang="en-US" dirty="0"/>
              <a:t>phpMyAdmin</a:t>
            </a:r>
            <a:r>
              <a:rPr lang="he-IL" dirty="0"/>
              <a:t> ויצירת </a:t>
            </a:r>
            <a:r>
              <a:rPr lang="en-US" dirty="0"/>
              <a:t>DB</a:t>
            </a:r>
            <a:r>
              <a:rPr lang="he-IL" dirty="0"/>
              <a:t> חדש בשם </a:t>
            </a:r>
            <a:r>
              <a:rPr lang="en-US" dirty="0"/>
              <a:t>faceafeka</a:t>
            </a:r>
            <a:endParaRPr lang="he-IL" dirty="0"/>
          </a:p>
          <a:p>
            <a:pPr lvl="1" algn="r" rtl="1"/>
            <a:r>
              <a:rPr lang="he-IL" dirty="0"/>
              <a:t>ביצוע </a:t>
            </a:r>
            <a:r>
              <a:rPr lang="en-US" dirty="0"/>
              <a:t>Import</a:t>
            </a:r>
            <a:r>
              <a:rPr lang="he-IL" dirty="0"/>
              <a:t> בעזרת קובץ ה </a:t>
            </a:r>
            <a:r>
              <a:rPr lang="en-US" dirty="0"/>
              <a:t>DB</a:t>
            </a:r>
            <a:r>
              <a:rPr lang="he-IL" dirty="0"/>
              <a:t> המצורף לתיקייה הראשית של הפרויקט בשם </a:t>
            </a:r>
            <a:r>
              <a:rPr lang="en-US" dirty="0" err="1"/>
              <a:t>faceafeka.sql</a:t>
            </a:r>
            <a:endParaRPr lang="he-IL" dirty="0"/>
          </a:p>
          <a:p>
            <a:pPr lvl="1" algn="r" rtl="1"/>
            <a:r>
              <a:rPr lang="he-IL" dirty="0"/>
              <a:t>ווידוא כי קיים משתמש במערכת ששמו </a:t>
            </a:r>
            <a:r>
              <a:rPr lang="en-US" dirty="0"/>
              <a:t>root</a:t>
            </a:r>
            <a:r>
              <a:rPr lang="he-IL" dirty="0"/>
              <a:t> שאינו מכיל סיסמא. במידה ואין – ליצור.</a:t>
            </a:r>
          </a:p>
          <a:p>
            <a:pPr lvl="1" algn="r" rtl="1"/>
            <a:r>
              <a:rPr lang="he-IL" dirty="0"/>
              <a:t>הפעלת המערכת בעזרת תוכנת </a:t>
            </a:r>
            <a:r>
              <a:rPr lang="en-US" dirty="0"/>
              <a:t>VS Code</a:t>
            </a:r>
            <a:r>
              <a:rPr lang="he-IL" dirty="0"/>
              <a:t> (נעזרנו בתוכנה זו ולא </a:t>
            </a:r>
            <a:r>
              <a:rPr lang="he-IL" dirty="0" err="1"/>
              <a:t>באקליפס</a:t>
            </a:r>
            <a:r>
              <a:rPr lang="he-IL" dirty="0"/>
              <a:t> בגלל שעבדנו גם על </a:t>
            </a:r>
            <a:r>
              <a:rPr lang="en-US" dirty="0"/>
              <a:t>Windows</a:t>
            </a:r>
            <a:r>
              <a:rPr lang="he-IL" dirty="0"/>
              <a:t> וגם על </a:t>
            </a:r>
            <a:r>
              <a:rPr lang="en-US" dirty="0"/>
              <a:t>Mac</a:t>
            </a:r>
            <a:r>
              <a:rPr lang="he-IL" dirty="0"/>
              <a:t>).</a:t>
            </a:r>
          </a:p>
          <a:p>
            <a:pPr lvl="1" algn="r" rtl="1"/>
            <a:r>
              <a:rPr lang="he-IL" dirty="0"/>
              <a:t>התקנת התוספים </a:t>
            </a:r>
            <a:r>
              <a:rPr lang="en-US" b="1" dirty="0">
                <a:effectLst/>
              </a:rPr>
              <a:t>PHP IntelliSense</a:t>
            </a:r>
            <a:r>
              <a:rPr lang="he-IL" b="1" dirty="0">
                <a:effectLst/>
              </a:rPr>
              <a:t>, </a:t>
            </a:r>
            <a:r>
              <a:rPr lang="en-US" b="1" dirty="0">
                <a:effectLst/>
              </a:rPr>
              <a:t>PHP Server</a:t>
            </a:r>
            <a:endParaRPr lang="he-IL" b="1" dirty="0">
              <a:effectLst/>
            </a:endParaRPr>
          </a:p>
          <a:p>
            <a:pPr lvl="1" algn="r" rtl="1"/>
            <a:r>
              <a:rPr lang="he-IL" dirty="0"/>
              <a:t>פתיחת קובץ </a:t>
            </a:r>
            <a:r>
              <a:rPr lang="en-US" dirty="0" err="1"/>
              <a:t>index.php</a:t>
            </a:r>
            <a:r>
              <a:rPr lang="he-IL" dirty="0"/>
              <a:t>, לחיצה על מקש ימני ובחירה ב- </a:t>
            </a:r>
            <a:r>
              <a:rPr lang="en-US" dirty="0"/>
              <a:t>PHP Server: Serve project</a:t>
            </a:r>
            <a:endParaRPr lang="he-IL" dirty="0"/>
          </a:p>
          <a:p>
            <a:pPr lvl="1" algn="r" rtl="1"/>
            <a:r>
              <a:rPr lang="he-IL" dirty="0"/>
              <a:t>בסיום הרצת המערכת יש לבצע לחיצה על מקש ימני ולבחור </a:t>
            </a:r>
            <a:r>
              <a:rPr lang="en-US" dirty="0"/>
              <a:t>PHP Server: Stop</a:t>
            </a:r>
            <a:br>
              <a:rPr lang="en-US" dirty="0"/>
            </a:br>
            <a:endParaRPr lang="he-IL" dirty="0"/>
          </a:p>
          <a:p>
            <a:pPr lvl="1" algn="r" rtl="1"/>
            <a:endParaRPr lang="en-I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CCBF31-DFC7-014C-813D-E209B24FFE03}"/>
              </a:ext>
            </a:extLst>
          </p:cNvPr>
          <p:cNvSpPr txBox="1"/>
          <p:nvPr/>
        </p:nvSpPr>
        <p:spPr>
          <a:xfrm>
            <a:off x="4701815" y="5841477"/>
            <a:ext cx="627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dirty="0"/>
              <a:t> - קישור להורדת תוכנת </a:t>
            </a:r>
            <a:r>
              <a:rPr lang="en-US" dirty="0"/>
              <a:t>WAMP</a:t>
            </a:r>
            <a:r>
              <a:rPr lang="he-IL" dirty="0"/>
              <a:t>: </a:t>
            </a:r>
            <a:r>
              <a:rPr lang="en-US" dirty="0">
                <a:hlinkClick r:id="rId2"/>
              </a:rPr>
              <a:t>https://www.wampserver.com/en/</a:t>
            </a:r>
            <a:endParaRPr lang="en-I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C805BB-1ED2-4A44-8AA7-26E11C49AE22}"/>
              </a:ext>
            </a:extLst>
          </p:cNvPr>
          <p:cNvSpPr txBox="1"/>
          <p:nvPr/>
        </p:nvSpPr>
        <p:spPr>
          <a:xfrm>
            <a:off x="4041505" y="6210809"/>
            <a:ext cx="6935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dirty="0"/>
              <a:t> - קישור להורדת תוכנת </a:t>
            </a:r>
            <a:r>
              <a:rPr lang="en-US" dirty="0"/>
              <a:t>MAMP</a:t>
            </a:r>
            <a:r>
              <a:rPr lang="he-IL" dirty="0"/>
              <a:t>: </a:t>
            </a:r>
            <a:r>
              <a:rPr lang="en-US" dirty="0">
                <a:hlinkClick r:id="rId3"/>
              </a:rPr>
              <a:t>https://www.mamp.info/en/downloads/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040626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4AFD0-9C7F-0A42-9613-99F08EF71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025" y="277859"/>
            <a:ext cx="9905998" cy="869623"/>
          </a:xfrm>
        </p:spPr>
        <p:txBody>
          <a:bodyPr/>
          <a:lstStyle/>
          <a:p>
            <a:pPr algn="r"/>
            <a:r>
              <a:rPr lang="he-IL" dirty="0">
                <a:cs typeface="+mn-cs"/>
              </a:rPr>
              <a:t>הוראות התקנה</a:t>
            </a:r>
            <a:endParaRPr lang="en-IL" dirty="0"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D7E38-D6FA-634C-BF15-689EC61E7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0025" y="1658143"/>
            <a:ext cx="9905999" cy="3541714"/>
          </a:xfrm>
        </p:spPr>
        <p:txBody>
          <a:bodyPr>
            <a:normAutofit fontScale="92500" lnSpcReduction="20000"/>
          </a:bodyPr>
          <a:lstStyle/>
          <a:p>
            <a:pPr algn="r" rtl="1"/>
            <a:r>
              <a:rPr lang="he-IL" dirty="0"/>
              <a:t>הרצת משחק </a:t>
            </a:r>
            <a:r>
              <a:rPr lang="he-IL" dirty="0" err="1"/>
              <a:t>M</a:t>
            </a:r>
            <a:r>
              <a:rPr lang="en-US" dirty="0"/>
              <a:t>emoryCard Game</a:t>
            </a:r>
            <a:r>
              <a:rPr lang="he-IL" dirty="0"/>
              <a:t> (המערכת רצה על פורט 8000)</a:t>
            </a:r>
          </a:p>
          <a:p>
            <a:pPr lvl="1" algn="r" rtl="1"/>
            <a:r>
              <a:rPr lang="he-IL" dirty="0"/>
              <a:t>התקנת תוכנת </a:t>
            </a:r>
            <a:r>
              <a:rPr lang="en-US" dirty="0"/>
              <a:t>Node.js</a:t>
            </a:r>
            <a:endParaRPr lang="he-IL" dirty="0"/>
          </a:p>
          <a:p>
            <a:pPr lvl="1" algn="r" rtl="1"/>
            <a:r>
              <a:rPr lang="he-IL" dirty="0"/>
              <a:t>פתיחת חלון </a:t>
            </a:r>
            <a:r>
              <a:rPr lang="en-US" dirty="0"/>
              <a:t>Terminal</a:t>
            </a:r>
            <a:r>
              <a:rPr lang="he-IL" dirty="0"/>
              <a:t> בתוכנה </a:t>
            </a:r>
            <a:r>
              <a:rPr lang="en-US" dirty="0"/>
              <a:t>VC Code</a:t>
            </a:r>
            <a:endParaRPr lang="he-IL" dirty="0"/>
          </a:p>
          <a:p>
            <a:pPr lvl="1" algn="r" rtl="1"/>
            <a:r>
              <a:rPr lang="he-IL" dirty="0"/>
              <a:t>הרצת פקודת </a:t>
            </a:r>
            <a:r>
              <a:rPr lang="en-US" dirty="0"/>
              <a:t>cd/MemoryCardGame</a:t>
            </a:r>
            <a:r>
              <a:rPr lang="he-IL" dirty="0"/>
              <a:t> על-מנת לגשת לתיקיית המשחק</a:t>
            </a:r>
          </a:p>
          <a:p>
            <a:pPr lvl="1" algn="r" rtl="1"/>
            <a:r>
              <a:rPr lang="he-IL" dirty="0"/>
              <a:t>הרצת הפקודה </a:t>
            </a:r>
            <a:r>
              <a:rPr lang="en-US" dirty="0"/>
              <a:t>npm install react-scripts –save</a:t>
            </a:r>
            <a:endParaRPr lang="he-IL" dirty="0"/>
          </a:p>
          <a:p>
            <a:pPr lvl="1" algn="r" rtl="1"/>
            <a:r>
              <a:rPr lang="he-IL" dirty="0"/>
              <a:t>הרצת הפקודה </a:t>
            </a:r>
            <a:r>
              <a:rPr lang="en-US" dirty="0"/>
              <a:t>npm install</a:t>
            </a:r>
            <a:endParaRPr lang="he-IL" dirty="0"/>
          </a:p>
          <a:p>
            <a:pPr lvl="1" algn="r" rtl="1"/>
            <a:r>
              <a:rPr lang="he-IL" dirty="0"/>
              <a:t>הרצת הפקודה </a:t>
            </a:r>
            <a:r>
              <a:rPr lang="en-US" dirty="0"/>
              <a:t>npm start</a:t>
            </a:r>
            <a:endParaRPr lang="he-IL" dirty="0"/>
          </a:p>
          <a:p>
            <a:pPr lvl="1" algn="r" rtl="1"/>
            <a:r>
              <a:rPr lang="he-IL" dirty="0"/>
              <a:t>בנקודה זו המשחק רץ על השרת המקומי, לאחר שליחת הזמנה למשחק במערכת. </a:t>
            </a:r>
            <a:r>
              <a:rPr lang="en-US" dirty="0"/>
              <a:t>FaceAfeka</a:t>
            </a:r>
            <a:r>
              <a:rPr lang="he-IL" dirty="0"/>
              <a:t>, המשחק יפתח עם שמות המשתמשים המתאימים.</a:t>
            </a:r>
            <a:br>
              <a:rPr lang="en-US" dirty="0"/>
            </a:br>
            <a:endParaRPr lang="he-IL" dirty="0"/>
          </a:p>
          <a:p>
            <a:pPr lvl="1" algn="r" rtl="1"/>
            <a:endParaRPr lang="en-I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052CE8-4453-0649-909B-4F3A2D9CC464}"/>
              </a:ext>
            </a:extLst>
          </p:cNvPr>
          <p:cNvSpPr txBox="1"/>
          <p:nvPr/>
        </p:nvSpPr>
        <p:spPr>
          <a:xfrm>
            <a:off x="4585373" y="5841477"/>
            <a:ext cx="6391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he-IL" dirty="0"/>
              <a:t> - קישור להורדת תוכנת </a:t>
            </a:r>
            <a:r>
              <a:rPr lang="en-US" dirty="0"/>
              <a:t>Node.js</a:t>
            </a:r>
            <a:r>
              <a:rPr lang="he-IL" dirty="0"/>
              <a:t>: </a:t>
            </a:r>
            <a:r>
              <a:rPr lang="en-US" dirty="0">
                <a:hlinkClick r:id="rId2"/>
              </a:rPr>
              <a:t>https://nodejs.org/en/download/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347433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4710C-5871-0D44-BEC0-CCF67D9FFD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40328" y="1797004"/>
            <a:ext cx="3161744" cy="830590"/>
          </a:xfrm>
        </p:spPr>
        <p:txBody>
          <a:bodyPr/>
          <a:lstStyle/>
          <a:p>
            <a:r>
              <a:rPr lang="en-IL" dirty="0"/>
              <a:t>FACEafeka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F40B1D-F023-7F43-9518-F290F1B82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8188" y="2878605"/>
            <a:ext cx="8791575" cy="1655762"/>
          </a:xfrm>
        </p:spPr>
        <p:txBody>
          <a:bodyPr>
            <a:normAutofit/>
          </a:bodyPr>
          <a:lstStyle/>
          <a:p>
            <a:pPr algn="ctr"/>
            <a:r>
              <a:rPr lang="en-IL" sz="3600" dirty="0"/>
              <a:t>Thanks,</a:t>
            </a:r>
          </a:p>
          <a:p>
            <a:pPr algn="ctr"/>
            <a:r>
              <a:rPr lang="en-IL" sz="3600" dirty="0"/>
              <a:t>Giron Aptik &amp; Elad Madar</a:t>
            </a:r>
          </a:p>
          <a:p>
            <a:pPr algn="ctr"/>
            <a:endParaRPr lang="en-IL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782011-81BF-094A-8F21-20BC776C6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424" y="2048015"/>
            <a:ext cx="296903" cy="47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6572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{28BAB62E-6D95-1549-B438-B1C6BF5F5DE1}tf10001122</Template>
  <TotalTime>56</TotalTime>
  <Words>352</Words>
  <Application>Microsoft Macintosh PowerPoint</Application>
  <PresentationFormat>Widescreen</PresentationFormat>
  <Paragraphs>42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Tw Cen MT</vt:lpstr>
      <vt:lpstr>Circuit</vt:lpstr>
      <vt:lpstr>FACEafeka</vt:lpstr>
      <vt:lpstr>KNOWN bugs</vt:lpstr>
      <vt:lpstr>תרשים כללי</vt:lpstr>
      <vt:lpstr>הוראות התקנה</vt:lpstr>
      <vt:lpstr>הוראות התקנה</vt:lpstr>
      <vt:lpstr>FACEafeka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 Card Game</dc:title>
  <dc:creator>Giron Aptik</dc:creator>
  <cp:lastModifiedBy>Giron Aptik</cp:lastModifiedBy>
  <cp:revision>13</cp:revision>
  <dcterms:created xsi:type="dcterms:W3CDTF">2020-05-15T17:46:01Z</dcterms:created>
  <dcterms:modified xsi:type="dcterms:W3CDTF">2020-08-10T07:27:38Z</dcterms:modified>
</cp:coreProperties>
</file>

<file path=docProps/thumbnail.jpeg>
</file>